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6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259E5C-934E-48CF-AF28-A9E3D15CDAB8}" v="1" dt="2023-06-06T06:53:14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1259E5C-934E-48CF-AF28-A9E3D15CDAB8}"/>
    <pc:docChg chg="modSld">
      <pc:chgData name="Narelle Wheaton" userId="6e1b2b30-480e-4f91-806b-6735d5b9e446" providerId="ADAL" clId="{E1259E5C-934E-48CF-AF28-A9E3D15CDAB8}" dt="2023-06-06T06:53:14.388" v="0" actId="207"/>
      <pc:docMkLst>
        <pc:docMk/>
      </pc:docMkLst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0" sldId="256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0" sldId="256"/>
            <ac:spMk id="3074" creationId="{FE6E445E-B9F8-8844-9DEC-5FED6ECC20F6}"/>
          </ac:spMkLst>
        </pc:spChg>
      </pc:sldChg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0" sldId="257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0" sldId="257"/>
            <ac:spMk id="2050" creationId="{F8CCB713-0D5E-8C1B-234C-A74E0F6C722C}"/>
          </ac:spMkLst>
        </pc:spChg>
      </pc:sldChg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0" sldId="258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0" sldId="258"/>
            <ac:spMk id="3" creationId="{50C4CEFF-6F8A-A6E6-4FDC-DB4927CDE6C4}"/>
          </ac:spMkLst>
        </pc:spChg>
      </pc:sldChg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0" sldId="259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0" sldId="259"/>
            <ac:spMk id="3" creationId="{A26D12F2-260F-D9BC-5820-31E7504C5245}"/>
          </ac:spMkLst>
        </pc:spChg>
      </pc:sldChg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2787142185" sldId="260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2787142185" sldId="260"/>
            <ac:spMk id="2050" creationId="{F8CCB713-0D5E-8C1B-234C-A74E0F6C722C}"/>
          </ac:spMkLst>
        </pc:spChg>
      </pc:sldChg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3820415647" sldId="261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3820415647" sldId="261"/>
            <ac:spMk id="3074" creationId="{FE6E445E-B9F8-8844-9DEC-5FED6ECC20F6}"/>
          </ac:spMkLst>
        </pc:spChg>
      </pc:sldChg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2863513931" sldId="262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2863513931" sldId="262"/>
            <ac:spMk id="3" creationId="{50C4CEFF-6F8A-A6E6-4FDC-DB4927CDE6C4}"/>
          </ac:spMkLst>
        </pc:spChg>
      </pc:sldChg>
      <pc:sldChg chg="modSp">
        <pc:chgData name="Narelle Wheaton" userId="6e1b2b30-480e-4f91-806b-6735d5b9e446" providerId="ADAL" clId="{E1259E5C-934E-48CF-AF28-A9E3D15CDAB8}" dt="2023-06-06T06:53:14.388" v="0" actId="207"/>
        <pc:sldMkLst>
          <pc:docMk/>
          <pc:sldMk cId="969326164" sldId="263"/>
        </pc:sldMkLst>
        <pc:spChg chg="mod">
          <ac:chgData name="Narelle Wheaton" userId="6e1b2b30-480e-4f91-806b-6735d5b9e446" providerId="ADAL" clId="{E1259E5C-934E-48CF-AF28-A9E3D15CDAB8}" dt="2023-06-06T06:53:14.388" v="0" actId="207"/>
          <ac:spMkLst>
            <pc:docMk/>
            <pc:sldMk cId="969326164" sldId="263"/>
            <ac:spMk id="3" creationId="{A26D12F2-260F-D9BC-5820-31E7504C524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F0DF3-EF49-8350-81D7-3AF5236A5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8FB80-1C7D-46E3-92DB-B04C16992E8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B7B08-4446-AE0F-7E14-012339D82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8DAED-8F92-7F71-9A9A-C2BE6D389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0E863-3972-4657-A1EF-92A55BFB98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24572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AB8E8-A0F4-4A2E-8834-ED2EC3EC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3C21D-58F2-402B-AB95-7D8E2170AC6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C8F53-94D7-B45F-1E3D-E3B6502A9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A4FA3-DAB4-4DCB-3F87-EAA4288EC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81FF6-F783-400B-91B2-082D142310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9325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C3AE7-2DBD-F43B-A82E-F08BA40C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ADB8D-1F53-43F3-83BE-446C27FEF73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36A9E-65CD-2540-DD91-FF76D04CC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92F0C-84D8-7E99-4BD4-B2C916F16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0FCDA-6732-4D35-9917-9E56DE2454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08110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D80A6-EE19-553E-7786-914F93CA2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D19CC-6693-4358-A910-DFBF79E5E00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447906-75DA-1A71-DCB5-337E264E6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0A0B3-57A6-8A83-2100-36B81AE0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3A79B-EAAA-43EA-A559-B18B2BBE7D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99575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9FC09-66D4-FC4A-5236-227F8862D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FFF1D-AF29-47E3-ACE0-1F7DA376520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7939E-FE23-3F71-94C5-C304B3A75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21639-FE0F-E96D-D39E-6F5B19F76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72A1E-4E56-4D2B-8B60-5131599ACB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9753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A14A22-5EA3-CE89-D45C-B8A66FC5D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595BF-AEAC-4616-B1BC-BEF0BD39365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98C923-E6A4-929C-8786-E35B35B5E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D1F9C4-C96F-2B7B-1946-E19B6FB9B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4AD3C-B21E-44BD-AA85-619A3E50F6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08835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2306F29-8773-9A58-9957-895945248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5BC0D-BE3A-4178-8B76-C4B3D3CBD84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BA366B4-7813-6F06-D672-9E9CCEC3D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011E0A-2098-6342-4677-9734857E3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A7D29-1E0B-418C-8321-29EF1952FF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7401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AFD2A4-ABED-6187-B0DE-40106B6B0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C2212-736A-487B-9400-4D6E8023EFE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B97384D-5969-4944-E954-840E3C5C1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29E0F8F-0685-061A-7C45-ABC37DA11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46732-FDCD-49B1-8A1A-E3EA695A93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96760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D10140-FD24-BA38-573C-581B53AB0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2BEDE-3DE7-490D-909B-C2720A6CD80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77681C6-97A0-6AD0-CCBE-3EA28CD48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A2DE8BA-1165-67E2-42EF-DCFB53952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36B3-F23D-4105-8A48-5ADDE6538E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9404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1ADBE6-1BEA-F26F-55BA-9AA2CD85D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60C4D-F5FF-4E4C-9519-F6E9A078AC8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FA18E7-B084-5DD5-FCD6-C5542239A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70727E-E350-1384-2600-F515534B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14A88-F6DE-44B0-A5EA-6F05A8A500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2615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76FE02-9E12-5F23-5868-B3353E09F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2002-D006-4CE6-B0D6-31C23B1F5CB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10155C-713C-41C4-2CAB-D59C333C5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9D2915-222C-536F-51B6-7E93A27B5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B33E5-82C3-41BF-A67B-633526D0B9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9768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6006ABF-AD58-36DC-EE35-1FF54B2D283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1989AC8-081C-9B87-7FDF-47EABDEFD7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0BCF6-41C5-79B1-602F-9AF8A696F0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8A4662-FD8C-4E75-BE96-7BF854FF718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DC998-833F-0C57-F847-8AE9855224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AB2EC-D76A-1480-72B2-B6C11892FD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001848-B791-48D0-89C2-4B7ACD50D1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8CCB713-0D5E-8C1B-234C-A74E0F6C7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356" y="1935013"/>
            <a:ext cx="9793287" cy="298797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To Thee O Lord our hearts we raise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In hymns of adoration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To Thee bring sacrifice of praise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With shouts of exultation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8CCB713-0D5E-8C1B-234C-A74E0F6C7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356" y="2133215"/>
            <a:ext cx="9793287" cy="2591569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Bright robes of gold the fields adorn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hills with joy are ringing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valleys stand so thick with corn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That even they are singing</a:t>
            </a:r>
          </a:p>
        </p:txBody>
      </p:sp>
    </p:spTree>
    <p:extLst>
      <p:ext uri="{BB962C8B-B14F-4D97-AF65-F5344CB8AC3E}">
        <p14:creationId xmlns:p14="http://schemas.microsoft.com/office/powerpoint/2010/main" val="2787142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FE6E445E-B9F8-8844-9DEC-5FED6ECC20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7" y="1954880"/>
            <a:ext cx="10296525" cy="2948239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2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now on this thanksgiving day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Thy bounteous hand confessing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Upon Thine altar Lord we lay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first fruits of Thy blessing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FE6E445E-B9F8-8844-9DEC-5FED6ECC20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7" y="2096889"/>
            <a:ext cx="10296525" cy="266422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By Thee our souls are truly fed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With gifts of grace supernal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Thou who dost give us earthly bread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Give us the bread eternal</a:t>
            </a:r>
          </a:p>
        </p:txBody>
      </p:sp>
    </p:spTree>
    <p:extLst>
      <p:ext uri="{BB962C8B-B14F-4D97-AF65-F5344CB8AC3E}">
        <p14:creationId xmlns:p14="http://schemas.microsoft.com/office/powerpoint/2010/main" val="3820415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0C4CEFF-6F8A-A6E6-4FDC-DB4927CDE6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935013"/>
            <a:ext cx="10369550" cy="2987973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We bear the burden of the day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often toil seems dreary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But labour ends with sunset ray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rest comes for the weary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0C4CEFF-6F8A-A6E6-4FDC-DB4927CDE6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2151037"/>
            <a:ext cx="10369550" cy="2555925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May we the angel reaping o'er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Stand at the last accepted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Christ's golden sheaves for evermore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To garners bright elected</a:t>
            </a:r>
          </a:p>
        </p:txBody>
      </p:sp>
    </p:spTree>
    <p:extLst>
      <p:ext uri="{BB962C8B-B14F-4D97-AF65-F5344CB8AC3E}">
        <p14:creationId xmlns:p14="http://schemas.microsoft.com/office/powerpoint/2010/main" val="2863513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6D12F2-260F-D9BC-5820-31E7504C52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2843" y="2006538"/>
            <a:ext cx="9866313" cy="2844924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 blessed is that land of God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Where saints abide for ever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Where golden fields spread far and broad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Where flows the crystal river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6D12F2-260F-D9BC-5820-31E7504C52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2843" y="2114550"/>
            <a:ext cx="9866313" cy="26289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strains of all its holy throng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With ours today are blending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Thrice blessed is that harvest song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Which never hath an ending</a:t>
            </a:r>
            <a:endParaRPr lang="en-AU" sz="4300" dirty="0">
              <a:solidFill>
                <a:srgbClr val="FFFFFF"/>
              </a:solidFill>
            </a:endParaRP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77E8EA68-E1EC-F261-FF24-42B1DF83C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988" y="5949950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Song # 7006670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Arthur Seymour Sullivan | William Chatterton Dix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969326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234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You O Lord Our Hearts We Raise</dc:title>
  <dc:creator>ITS</dc:creator>
  <cp:lastModifiedBy>Narelle Wheaton</cp:lastModifiedBy>
  <cp:revision>4</cp:revision>
  <dcterms:created xsi:type="dcterms:W3CDTF">2015-12-30T04:36:30Z</dcterms:created>
  <dcterms:modified xsi:type="dcterms:W3CDTF">2023-06-06T06:53:21Z</dcterms:modified>
</cp:coreProperties>
</file>